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7A2588-4660-45B9-AEB3-B3901176BCF5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FB7EA0-777F-4C2F-B0FE-FC511C94BA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7281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https://pixabay.com/videos/school-gym-building-playground-43731/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FB7EA0-777F-4C2F-B0FE-FC511C94BA9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0394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https://pixabay.com/videos/basketball-sport-man-active-43594/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FB7EA0-777F-4C2F-B0FE-FC511C94BA93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769588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https://pixabay.com/videos/water-rafting-team-rapids-water-162255/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FB7EA0-777F-4C2F-B0FE-FC511C94BA93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96078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https://pixabay.com/videos/running-bridge-mountains-27539/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FB7EA0-777F-4C2F-B0FE-FC511C94BA93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03070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https://pixabay.com/videos/sea-ocean-seagulls-birds-sunset-140111/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FB7EA0-777F-4C2F-B0FE-FC511C94BA93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11532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https://pixabay.com/videos/aliens-ufo-explosion-crash-roswell-192777/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FB7EA0-777F-4C2F-B0FE-FC511C94BA93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99112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https://pixabay.com/videos/rubiks-cube-cube-turn-animation-43679/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FB7EA0-777F-4C2F-B0FE-FC511C94BA93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94687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https://pixabay.com/videos/basketball-shots-ball-game-hoop-8880/</a:t>
            </a:r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FB7EA0-777F-4C2F-B0FE-FC511C94BA93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1915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CBF628-FA5D-45E0-8617-C3812465EF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7645ECD-18D4-4A4E-B313-C17AF7E1A5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875F833-813C-4E13-9F51-3B5F68735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84A1D-51AE-4BD7-81BB-FFADFAA8A544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F4B2675-BE41-4886-9C03-733E592D1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637708-29F9-4578-871B-28E6D1752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99A98-33D7-425B-A62A-5B168C1931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728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0228E2-45CA-4BD8-A239-B1DD3E0D7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5CCFA8B-6FFD-46A4-8AF2-B01E672371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4FFE9DF-DB91-40C3-A654-484AC0EE1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84A1D-51AE-4BD7-81BB-FFADFAA8A544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A937AC6-C141-48F7-8502-471C41DD0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8D33313-FCB8-4D4E-B2B0-6EF3E41A8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99A98-33D7-425B-A62A-5B168C1931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5391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998BCC0-7127-42D3-B0C4-DD422C84E8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188263D-AD99-4463-BBD7-1CE18BBE0D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7E5FCBB-5342-43E9-B91B-5893FA3D8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84A1D-51AE-4BD7-81BB-FFADFAA8A544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5956F8E-0873-4E85-9775-F799DA066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BC80F1C-A374-4225-A8A4-6F1426896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99A98-33D7-425B-A62A-5B168C1931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8372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9266FE-8BE6-4482-8112-FEB79CF38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F4CBB9-3C0E-4567-912D-5C26317C34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30D566B-AE6E-4EFC-94DC-0B9D98C2A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84A1D-51AE-4BD7-81BB-FFADFAA8A544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55B7B7C-B0FC-406F-82DD-03C4E1C27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119724-4D4C-4A40-A7E4-5B0E93DEE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99A98-33D7-425B-A62A-5B168C1931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1531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4EF9700-FA84-46CD-97E0-761894844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5007F7D-9075-43A8-9113-687014211E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9F4C71B-4166-4A48-B6E7-91F6BC0F0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84A1D-51AE-4BD7-81BB-FFADFAA8A544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116742C-FB88-438A-A120-32652468D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1F14D85-4662-4C51-8BCE-CBCF13136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99A98-33D7-425B-A62A-5B168C1931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348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F05B3A-A0FA-461C-9F25-A8D56ACDD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920B110-976C-49CF-8D0F-1AC9E85327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5AC0A27-3FB2-4ADD-AF5C-2151C9C00C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1C68747-DE40-49BF-8DE4-DC18A52A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84A1D-51AE-4BD7-81BB-FFADFAA8A544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7398534-0281-4BA0-A089-4E30CA80E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9CCCC9D-2D79-4600-97AC-F0549C8CF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99A98-33D7-425B-A62A-5B168C1931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9471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B422F9-24C8-411B-A54D-DFEFF6A97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DA2A1B9-D863-48BF-89F6-3C148A87E4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CE34D41-6A1A-4081-B622-97CC9505C0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9EDB404-CC2D-4D77-8C1F-CDAF733048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16599FF3-8C27-45FB-9633-AB4ED8C19A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6673DA39-8151-4DEE-9E15-91548BE56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84A1D-51AE-4BD7-81BB-FFADFAA8A544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03E13F1-F299-483C-BD60-0F29F845E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B52BF4C-0DF4-42B4-9960-48A29904B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99A98-33D7-425B-A62A-5B168C1931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6104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660D4B-2C96-40A5-A70E-BCBB18B20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BCB3664-8AB8-4F63-865E-2D32AD174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84A1D-51AE-4BD7-81BB-FFADFAA8A544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EE88F66-6EEB-403D-A5A0-2F7BDE561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F3A5C44-58B3-4B79-81ED-94896AF1D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99A98-33D7-425B-A62A-5B168C1931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97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87FF63D-D433-4F8B-9211-9D556D19B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84A1D-51AE-4BD7-81BB-FFADFAA8A544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CB54FFE-012F-4F24-A1B8-437AACD84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CDC9346-8F31-43EB-AB7D-1542E6453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99A98-33D7-425B-A62A-5B168C1931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156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9BCCFE-D9C1-4374-8B6A-79657CC04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5687DB3-D380-4232-BB73-FDCCAAB01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A197BE8-1D75-475C-B1A9-B0CE215F57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FA9C3DE-9A5A-4E00-9ECE-70DF9828B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84A1D-51AE-4BD7-81BB-FFADFAA8A544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AD0A7A5-B54F-4016-9CFC-511E54FF2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E91FCA2-F5DA-47E8-A257-2A21C2B83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99A98-33D7-425B-A62A-5B168C1931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2377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F3782B-95F6-4A98-AB6A-E42E28DDB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08085E1A-C465-4EC2-88BC-538834C342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8BF70BA-26F2-421A-9BFA-4532C25462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1156E70-C906-4B08-867B-08BD73A1D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84A1D-51AE-4BD7-81BB-FFADFAA8A544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7AAAB81-3E10-4DC8-80AA-5C52E977B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5C886E7-0BE7-4ACC-A996-CF14A339A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99A98-33D7-425B-A62A-5B168C1931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7748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91F9AB3-CEEC-4E8D-A8E0-943EC374D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8CD8A5-CBA5-4336-B18D-98ADD2B613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11C5D57-59C0-4ADC-95A8-158C10C51B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A84A1D-51AE-4BD7-81BB-FFADFAA8A544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144DF35-AABF-4897-A6CA-EE3F8C87F3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09B83E-213D-481F-A7E0-3F337AC7D9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A99A98-33D7-425B-A62A-5B168C1931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734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0B527B-13E7-464D-8B18-5F0B49C379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C506426-A1FB-49AA-9FF0-F9FCF7F1A5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1_2">
            <a:hlinkClick r:id="" action="ppaction://media"/>
            <a:extLst>
              <a:ext uri="{FF2B5EF4-FFF2-40B4-BE49-F238E27FC236}">
                <a16:creationId xmlns:a16="http://schemas.microsoft.com/office/drawing/2014/main" id="{10A7137D-A559-49EB-B67C-9F5815BD28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"/>
            <a:ext cx="12192002" cy="6858001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4462479-BB84-4A8A-983A-C0DD89654D60}"/>
              </a:ext>
            </a:extLst>
          </p:cNvPr>
          <p:cNvSpPr/>
          <p:nvPr/>
        </p:nvSpPr>
        <p:spPr>
          <a:xfrm>
            <a:off x="0" y="1231641"/>
            <a:ext cx="5262465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TW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第一次籃球比賽</a:t>
            </a:r>
          </a:p>
        </p:txBody>
      </p:sp>
    </p:spTree>
    <p:extLst>
      <p:ext uri="{BB962C8B-B14F-4D97-AF65-F5344CB8AC3E}">
        <p14:creationId xmlns:p14="http://schemas.microsoft.com/office/powerpoint/2010/main" val="2008497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7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1ED3D-33FF-4E41-887D-1DA1226EB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2">
            <a:hlinkClick r:id="" action="ppaction://media"/>
            <a:extLst>
              <a:ext uri="{FF2B5EF4-FFF2-40B4-BE49-F238E27FC236}">
                <a16:creationId xmlns:a16="http://schemas.microsoft.com/office/drawing/2014/main" id="{F2C307A1-3AF7-4CED-958C-D434681475D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276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0F47139-A721-45FC-B625-4C36968DFBD0}"/>
              </a:ext>
            </a:extLst>
          </p:cNvPr>
          <p:cNvSpPr/>
          <p:nvPr/>
        </p:nvSpPr>
        <p:spPr>
          <a:xfrm>
            <a:off x="597159" y="1315616"/>
            <a:ext cx="2752531" cy="86177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5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1.</a:t>
            </a:r>
            <a:r>
              <a:rPr lang="zh-TW" altLang="en-US" sz="5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 目標</a:t>
            </a:r>
          </a:p>
        </p:txBody>
      </p:sp>
    </p:spTree>
    <p:extLst>
      <p:ext uri="{BB962C8B-B14F-4D97-AF65-F5344CB8AC3E}">
        <p14:creationId xmlns:p14="http://schemas.microsoft.com/office/powerpoint/2010/main" val="2702792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2AA568-3244-4574-817B-ADC963390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3">
            <a:hlinkClick r:id="" action="ppaction://media"/>
            <a:extLst>
              <a:ext uri="{FF2B5EF4-FFF2-40B4-BE49-F238E27FC236}">
                <a16:creationId xmlns:a16="http://schemas.microsoft.com/office/drawing/2014/main" id="{EED56D00-A06A-4ED1-9F8C-9F191839841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0"/>
            <a:ext cx="12192275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81FBA08-7B19-4254-8B12-2BB0F21C2A2B}"/>
              </a:ext>
            </a:extLst>
          </p:cNvPr>
          <p:cNvSpPr/>
          <p:nvPr/>
        </p:nvSpPr>
        <p:spPr>
          <a:xfrm>
            <a:off x="541177" y="877078"/>
            <a:ext cx="2295329" cy="86177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5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2.</a:t>
            </a:r>
            <a:r>
              <a:rPr lang="zh-TW" altLang="en-US" sz="5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362970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8955A1-1332-401E-81E1-B9DE71835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4">
            <a:hlinkClick r:id="" action="ppaction://media"/>
            <a:extLst>
              <a:ext uri="{FF2B5EF4-FFF2-40B4-BE49-F238E27FC236}">
                <a16:creationId xmlns:a16="http://schemas.microsoft.com/office/drawing/2014/main" id="{8C0C584C-811A-4116-903B-64E353C5892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276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71A8F3A-6ADF-4EC0-8753-1EFB040E1256}"/>
              </a:ext>
            </a:extLst>
          </p:cNvPr>
          <p:cNvSpPr/>
          <p:nvPr/>
        </p:nvSpPr>
        <p:spPr>
          <a:xfrm>
            <a:off x="177282" y="905069"/>
            <a:ext cx="2547257" cy="86177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5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3. </a:t>
            </a:r>
            <a:r>
              <a:rPr lang="zh-TW" altLang="en-US" sz="5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545605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7DAA07-17BC-4C3C-9588-7BE366469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5">
            <a:hlinkClick r:id="" action="ppaction://media"/>
            <a:extLst>
              <a:ext uri="{FF2B5EF4-FFF2-40B4-BE49-F238E27FC236}">
                <a16:creationId xmlns:a16="http://schemas.microsoft.com/office/drawing/2014/main" id="{8A8F0234-7C4A-4873-A368-DDC845576E6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276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8D686350-B99A-4B5E-906A-1349F9EF934E}"/>
              </a:ext>
            </a:extLst>
          </p:cNvPr>
          <p:cNvSpPr/>
          <p:nvPr/>
        </p:nvSpPr>
        <p:spPr>
          <a:xfrm>
            <a:off x="541176" y="727788"/>
            <a:ext cx="4348065" cy="86177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5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4. </a:t>
            </a:r>
            <a:r>
              <a:rPr lang="zh-TW" altLang="en-US" sz="5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815717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95122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D6110E-BBAB-435C-946C-E77761D0D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6">
            <a:hlinkClick r:id="" action="ppaction://media"/>
            <a:extLst>
              <a:ext uri="{FF2B5EF4-FFF2-40B4-BE49-F238E27FC236}">
                <a16:creationId xmlns:a16="http://schemas.microsoft.com/office/drawing/2014/main" id="{500CDCE6-E470-42B2-B7D7-7883BEFD236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0"/>
            <a:ext cx="12192277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5EDBFAB1-CBDB-4E71-9846-29AC0A6F1904}"/>
              </a:ext>
            </a:extLst>
          </p:cNvPr>
          <p:cNvSpPr/>
          <p:nvPr/>
        </p:nvSpPr>
        <p:spPr>
          <a:xfrm>
            <a:off x="158619" y="643812"/>
            <a:ext cx="3890867" cy="86177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50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5. </a:t>
            </a:r>
            <a:r>
              <a:rPr lang="zh-TW" altLang="en-US" sz="50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1469334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FFC741-1866-4775-BF87-D2510787F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7">
            <a:hlinkClick r:id="" action="ppaction://media"/>
            <a:extLst>
              <a:ext uri="{FF2B5EF4-FFF2-40B4-BE49-F238E27FC236}">
                <a16:creationId xmlns:a16="http://schemas.microsoft.com/office/drawing/2014/main" id="{100CC4A2-2D5D-431A-85C2-B5474287C04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7844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559BF0F-28A3-4D3C-92D0-DAC31A02ABC8}"/>
              </a:ext>
            </a:extLst>
          </p:cNvPr>
          <p:cNvSpPr/>
          <p:nvPr/>
        </p:nvSpPr>
        <p:spPr>
          <a:xfrm>
            <a:off x="671804" y="1073020"/>
            <a:ext cx="3760237" cy="86177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5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6. </a:t>
            </a:r>
            <a:r>
              <a:rPr lang="zh-TW" altLang="en-US" sz="5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164478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3F474C-DDC0-4AA9-8C03-75D013386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8">
            <a:hlinkClick r:id="" action="ppaction://media"/>
            <a:extLst>
              <a:ext uri="{FF2B5EF4-FFF2-40B4-BE49-F238E27FC236}">
                <a16:creationId xmlns:a16="http://schemas.microsoft.com/office/drawing/2014/main" id="{EF77EE8F-EAA2-4992-AE91-53C5782D9BE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0"/>
            <a:ext cx="12192277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521481A2-C581-4674-8344-A266D5810EF9}"/>
              </a:ext>
            </a:extLst>
          </p:cNvPr>
          <p:cNvSpPr/>
          <p:nvPr/>
        </p:nvSpPr>
        <p:spPr>
          <a:xfrm>
            <a:off x="345233" y="671804"/>
            <a:ext cx="308843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7. </a:t>
            </a:r>
            <a:r>
              <a:rPr lang="zh-TW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4257469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6829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112</Words>
  <Application>Microsoft Office PowerPoint</Application>
  <PresentationFormat>寬螢幕</PresentationFormat>
  <Paragraphs>24</Paragraphs>
  <Slides>8</Slides>
  <Notes>8</Notes>
  <HiddenSlides>0</HiddenSlides>
  <MMClips>8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新細明體</vt:lpstr>
      <vt:lpstr>標楷體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許紹軒</dc:creator>
  <cp:lastModifiedBy>許紹軒</cp:lastModifiedBy>
  <cp:revision>7</cp:revision>
  <dcterms:created xsi:type="dcterms:W3CDTF">2024-10-31T09:23:33Z</dcterms:created>
  <dcterms:modified xsi:type="dcterms:W3CDTF">2024-10-31T11:16:32Z</dcterms:modified>
</cp:coreProperties>
</file>

<file path=docProps/thumbnail.jpeg>
</file>